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16"/>
  </p:handoutMasterIdLst>
  <p:sldIdLst>
    <p:sldId id="256" r:id="rId4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4"/>
          </p:nvPr>
        </p:nvSpPr>
        <p:spPr/>
        <p:txBody>
          <a:bodyPr/>
          <a:p>
            <a:r>
              <a:rPr lang="zh-CN" altLang="en-US"/>
              <a:t>四非计算机保研交流群：742203503      鼠研保研论坛：mousebaoyan.online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522470" y="577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522470" y="577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四非计算机保研交流群：742203503鼠研保研论坛：mousebaoyan.online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/>
              <a:t>鼠群计算机保研</a:t>
            </a:r>
            <a:r>
              <a:rPr lang="zh-CN" altLang="en-US"/>
              <a:t>经验分享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四非计算机保研交流群（</a:t>
            </a:r>
            <a:r>
              <a:rPr lang="zh-CN" altLang="en-US"/>
              <a:t>群号：742203503）</a:t>
            </a:r>
            <a:endParaRPr lang="zh-CN" altLang="en-US"/>
          </a:p>
          <a:p>
            <a:r>
              <a:rPr lang="zh-CN" altLang="en-US">
                <a:sym typeface="+mn-ea"/>
              </a:rPr>
              <a:t>鼠研保研论坛：mousebaoyan.online</a:t>
            </a:r>
            <a:endParaRPr lang="zh-CN" altLang="en-US"/>
          </a:p>
          <a:p>
            <a:r>
              <a:rPr lang="zh-CN" altLang="en-US"/>
              <a:t>分享人：星空、</a:t>
            </a:r>
            <a:r>
              <a:rPr lang="en-US" altLang="zh-CN"/>
              <a:t>type-C</a:t>
            </a:r>
            <a:endParaRPr lang="en-US" alt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欢迎关注四非计算机保研交流群</a:t>
            </a:r>
            <a:endParaRPr lang="zh-CN" altLang="en-US"/>
          </a:p>
        </p:txBody>
      </p:sp>
      <p:pic>
        <p:nvPicPr>
          <p:cNvPr id="5" name="内容占位符 4" descr="qrcode_174663589667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44650" y="1606550"/>
            <a:ext cx="2447290" cy="4351655"/>
          </a:xfrm>
          <a:prstGeom prst="rect">
            <a:avLst/>
          </a:prstGeom>
        </p:spPr>
      </p:pic>
      <p:pic>
        <p:nvPicPr>
          <p:cNvPr id="6" name="图片 5" descr="qrcode_mousebaoyan.onl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910" y="1508125"/>
            <a:ext cx="3515995" cy="35159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16065" y="4986655"/>
            <a:ext cx="36779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鼠研论坛：</a:t>
            </a:r>
            <a:r>
              <a:rPr lang="en-US" altLang="zh-CN"/>
              <a:t>mousebaoyan.online</a:t>
            </a:r>
            <a:endParaRPr lang="en-US" altLang="zh-CN"/>
          </a:p>
          <a:p>
            <a:r>
              <a:rPr lang="zh-CN" altLang="en-US"/>
              <a:t>手机版下载教程：</a:t>
            </a:r>
            <a:r>
              <a:rPr lang="en-US" altLang="zh-CN"/>
              <a:t>https://mousebaoyan.online/d/189-lun-tan-shou-ji-ban</a:t>
            </a:r>
            <a:endParaRPr lang="en-US" altLang="zh-CN"/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四非计算机保研交流群：742203503</a:t>
            </a:r>
            <a:endParaRPr lang="zh-CN" altLang="en-US"/>
          </a:p>
          <a:p>
            <a:r>
              <a:rPr lang="zh-CN" altLang="en-US"/>
              <a:t>鼠研保研论坛：mousebaoyan.online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4166235" cy="4351655"/>
          </a:xfrm>
        </p:spPr>
        <p:txBody>
          <a:bodyPr>
            <a:normAutofit/>
          </a:bodyPr>
          <a:p>
            <a:pPr marL="0" indent="0">
              <a:buNone/>
            </a:pPr>
            <a:r>
              <a:rPr lang="zh-CN" altLang="en-US" sz="3200"/>
              <a:t>一、时间线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二、心态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三、套磁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四、导师选择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>
                <a:sym typeface="+mn-ea"/>
              </a:rPr>
              <a:t>五、科研</a:t>
            </a:r>
            <a:endParaRPr lang="zh-CN" altLang="en-US" sz="3200"/>
          </a:p>
          <a:p>
            <a:pPr marL="0" indent="0">
              <a:buNone/>
            </a:pPr>
            <a:endParaRPr lang="zh-CN" altLang="en-US" sz="32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四非计算机保研交流群：742203503</a:t>
            </a:r>
            <a:endParaRPr lang="zh-CN" altLang="en-US"/>
          </a:p>
          <a:p>
            <a:r>
              <a:rPr lang="zh-CN" altLang="en-US"/>
              <a:t>鼠研保研论坛：mousebaoyan.online</a:t>
            </a:r>
            <a:endParaRPr lang="zh-CN" altLang="en-US"/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5777230" y="1789430"/>
            <a:ext cx="5877560" cy="4351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/>
              <a:t>六、就业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七、学硕、专硕、直博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八、选择</a:t>
            </a:r>
            <a:endParaRPr lang="zh-CN" altLang="en-US" sz="3200"/>
          </a:p>
          <a:p>
            <a:pPr marL="0" indent="0">
              <a:buNone/>
            </a:pPr>
            <a:r>
              <a:rPr lang="zh-CN" altLang="en-US" sz="3200"/>
              <a:t>九、</a:t>
            </a:r>
            <a:r>
              <a:rPr lang="en-US" altLang="zh-CN" sz="3200"/>
              <a:t>Q&amp;A</a:t>
            </a:r>
            <a:endParaRPr lang="en-US" altLang="zh-CN" sz="3200"/>
          </a:p>
          <a:p>
            <a:pPr marL="0" indent="0">
              <a:buNone/>
            </a:pPr>
            <a:r>
              <a:rPr lang="zh-CN" altLang="en-US" sz="3200"/>
              <a:t>十、群</a:t>
            </a:r>
            <a:r>
              <a:rPr lang="en-US" altLang="zh-CN" sz="3200"/>
              <a:t>/</a:t>
            </a:r>
            <a:r>
              <a:rPr lang="zh-CN" altLang="en-US" sz="3200"/>
              <a:t>论坛的使用方法</a:t>
            </a:r>
            <a:endParaRPr lang="zh-CN" altLang="en-U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62630" y="2884805"/>
            <a:ext cx="5896610" cy="1088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/>
              <a:t>一、时间线</a:t>
            </a:r>
            <a:endParaRPr lang="zh-CN" altLang="en-US" sz="6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一、保研</a:t>
            </a:r>
            <a:r>
              <a:rPr lang="zh-CN" altLang="en-US"/>
              <a:t>时间线</a:t>
            </a:r>
            <a:endParaRPr lang="zh-CN" altLang="en-US"/>
          </a:p>
        </p:txBody>
      </p:sp>
      <p:pic>
        <p:nvPicPr>
          <p:cNvPr id="1026" name="Picture 2" descr="保研模式已开启！2024CS保研时间线最全梳理！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78" y="1891844"/>
            <a:ext cx="10717696" cy="280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/>
              <a:t>四非计算机保研交流群：742203503</a:t>
            </a:r>
            <a:endParaRPr lang="zh-CN" altLang="en-US"/>
          </a:p>
          <a:p>
            <a:r>
              <a:rPr lang="zh-CN" altLang="en-US"/>
              <a:t>鼠研保研论坛：mousebaoyan.online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62630" y="2884805"/>
            <a:ext cx="5896610" cy="1088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/>
              <a:t>二、心态</a:t>
            </a:r>
            <a:endParaRPr lang="zh-CN" altLang="en-US" sz="6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二、心态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按照自己的节奏走，不要被别人影响</a:t>
            </a:r>
            <a:endParaRPr lang="zh-CN" altLang="en-US"/>
          </a:p>
          <a:p>
            <a:r>
              <a:rPr lang="zh-CN" altLang="en-US"/>
              <a:t>有论文的人很少，不用焦虑</a:t>
            </a:r>
            <a:endParaRPr lang="zh-CN" altLang="en-US"/>
          </a:p>
          <a:p>
            <a:r>
              <a:rPr lang="zh-CN" altLang="en-US"/>
              <a:t>别跟别人比，跟自己比</a:t>
            </a:r>
            <a:endParaRPr lang="zh-CN" altLang="en-US"/>
          </a:p>
          <a:p>
            <a:r>
              <a:rPr lang="zh-CN" altLang="en-US"/>
              <a:t>现在时间还很早，没有老师回复很正常</a:t>
            </a:r>
            <a:endParaRPr lang="zh-CN" altLang="en-US"/>
          </a:p>
          <a:p>
            <a:r>
              <a:rPr lang="zh-CN" altLang="en-US"/>
              <a:t>只要不放弃，最终去向都远比你现在想象的还好</a:t>
            </a:r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>
                <a:sym typeface="+mn-ea"/>
              </a:rPr>
              <a:t>四非计算机保研交流群：742203503</a:t>
            </a:r>
            <a:endParaRPr lang="zh-CN" altLang="en-US"/>
          </a:p>
          <a:p>
            <a:r>
              <a:rPr lang="zh-CN" altLang="en-US">
                <a:sym typeface="+mn-ea"/>
              </a:rPr>
              <a:t>鼠研保研论坛：mousebaoyan.online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62630" y="2884805"/>
            <a:ext cx="5896610" cy="1088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/>
              <a:t>三、套磁</a:t>
            </a:r>
            <a:endParaRPr lang="zh-CN" altLang="en-US" sz="6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三、套磁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保研期间打开手机通知声音</a:t>
            </a:r>
            <a:endParaRPr lang="zh-CN" altLang="en-US"/>
          </a:p>
          <a:p>
            <a:r>
              <a:rPr lang="zh-CN" altLang="en-US"/>
              <a:t>多检查邮箱的垃圾箱</a:t>
            </a:r>
            <a:endParaRPr lang="zh-CN" altLang="en-US"/>
          </a:p>
          <a:p>
            <a:r>
              <a:rPr lang="zh-CN" altLang="en-US"/>
              <a:t>把微信的</a:t>
            </a:r>
            <a:r>
              <a:rPr lang="en-US" altLang="zh-CN"/>
              <a:t>“</a:t>
            </a:r>
            <a:r>
              <a:rPr lang="zh-CN" altLang="en-US"/>
              <a:t>通过手机号查找</a:t>
            </a:r>
            <a:r>
              <a:rPr lang="en-US" altLang="zh-CN"/>
              <a:t>”</a:t>
            </a:r>
            <a:r>
              <a:rPr lang="zh-CN" altLang="en-US"/>
              <a:t>打开</a:t>
            </a:r>
            <a:endParaRPr lang="zh-CN" altLang="en-US"/>
          </a:p>
          <a:p>
            <a:r>
              <a:rPr lang="zh-CN" altLang="en-US"/>
              <a:t>跟老师交流时抱着：尊重、平等的心态</a:t>
            </a:r>
            <a:endParaRPr lang="zh-CN" altLang="en-US"/>
          </a:p>
          <a:p>
            <a:r>
              <a:rPr lang="zh-CN" altLang="en-US"/>
              <a:t>优先套弱</a:t>
            </a:r>
            <a:r>
              <a:rPr lang="en-US" altLang="zh-CN"/>
              <a:t>com</a:t>
            </a:r>
            <a:endParaRPr lang="en-US" altLang="zh-CN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>
                <a:sym typeface="+mn-ea"/>
              </a:rPr>
              <a:t>四非计算机保研交流群：742203503</a:t>
            </a:r>
            <a:endParaRPr lang="zh-CN" altLang="en-US"/>
          </a:p>
          <a:p>
            <a:r>
              <a:rPr lang="zh-CN" altLang="en-US">
                <a:sym typeface="+mn-ea"/>
              </a:rPr>
              <a:t>鼠研保研论坛：mousebaoyan.online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62630" y="2884805"/>
            <a:ext cx="5896610" cy="1088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/>
              <a:t>四、导师选择</a:t>
            </a:r>
            <a:endParaRPr lang="zh-CN" altLang="en-US" sz="6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四、导师选择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1.</a:t>
            </a:r>
            <a:r>
              <a:rPr lang="zh-CN" altLang="en-US"/>
              <a:t>人品：直接决定了你的读研体验。最重要的考虑方面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2.</a:t>
            </a:r>
            <a:r>
              <a:rPr lang="zh-CN" altLang="en-US"/>
              <a:t>帽子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3.</a:t>
            </a:r>
            <a:r>
              <a:rPr lang="zh-CN" altLang="en-US"/>
              <a:t>年龄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4.</a:t>
            </a:r>
            <a:r>
              <a:rPr lang="zh-CN" altLang="en-US"/>
              <a:t>引用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5.</a:t>
            </a:r>
            <a:r>
              <a:rPr lang="zh-CN" altLang="en-US"/>
              <a:t>研究方向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6.</a:t>
            </a:r>
            <a:r>
              <a:rPr lang="zh-CN" altLang="en-US"/>
              <a:t>指导风格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7.</a:t>
            </a:r>
            <a:r>
              <a:rPr lang="zh-CN" altLang="en-US"/>
              <a:t>署名类型</a:t>
            </a:r>
            <a:endParaRPr lang="zh-CN" altLang="en-US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zh-CN" altLang="en-US">
                <a:sym typeface="+mn-ea"/>
              </a:rPr>
              <a:t>四非计算机保研交流群：742203503</a:t>
            </a:r>
            <a:endParaRPr lang="zh-CN" altLang="en-US"/>
          </a:p>
          <a:p>
            <a:r>
              <a:rPr lang="zh-CN" altLang="en-US">
                <a:sym typeface="+mn-ea"/>
              </a:rPr>
              <a:t>鼠研保研论坛：mousebaoyan.online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730</Words>
  <Application>WPS 演示</Application>
  <PresentationFormat>宽屏</PresentationFormat>
  <Paragraphs>83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1_WPS</vt:lpstr>
      <vt:lpstr>计算机保研经验分享</vt:lpstr>
      <vt:lpstr>PowerPoint 演示文稿</vt:lpstr>
      <vt:lpstr>PowerPoint 演示文稿</vt:lpstr>
      <vt:lpstr>PowerPoint 演示文稿</vt:lpstr>
      <vt:lpstr>一、保研时间线</vt:lpstr>
      <vt:lpstr>PowerPoint 演示文稿</vt:lpstr>
      <vt:lpstr>PowerPoint 演示文稿</vt:lpstr>
      <vt:lpstr>PowerPoint 演示文稿</vt:lpstr>
      <vt:lpstr>二、心态</vt:lpstr>
      <vt:lpstr>PowerPoint 演示文稿</vt:lpstr>
      <vt:lpstr>三、套磁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Xing Jiahao</dc:creator>
  <cp:lastModifiedBy>邢佳豪</cp:lastModifiedBy>
  <cp:revision>17</cp:revision>
  <dcterms:created xsi:type="dcterms:W3CDTF">2023-08-09T12:44:00Z</dcterms:created>
  <dcterms:modified xsi:type="dcterms:W3CDTF">2025-05-07T17:38:52Z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2052-12.1.0.20305</vt:lpwstr>
  </property>
</Properties>
</file>